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c62bf5477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c62bf5477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c62bf5477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c62bf5477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c62bf54773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c62bf54773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9200" y="249275"/>
            <a:ext cx="3633752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2577" y="304800"/>
            <a:ext cx="1743634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536" y="249275"/>
            <a:ext cx="503244" cy="48387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" name="Google Shape;57;p13"/>
          <p:cNvCxnSpPr/>
          <p:nvPr/>
        </p:nvCxnSpPr>
        <p:spPr>
          <a:xfrm>
            <a:off x="664550" y="202550"/>
            <a:ext cx="49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58" name="Google Shape;58;p13"/>
          <p:cNvCxnSpPr/>
          <p:nvPr/>
        </p:nvCxnSpPr>
        <p:spPr>
          <a:xfrm>
            <a:off x="2362575" y="249275"/>
            <a:ext cx="173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59" name="Google Shape;59;p13"/>
          <p:cNvCxnSpPr/>
          <p:nvPr/>
        </p:nvCxnSpPr>
        <p:spPr>
          <a:xfrm>
            <a:off x="5379200" y="202550"/>
            <a:ext cx="362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60" name="Google Shape;60;p13"/>
          <p:cNvSpPr txBox="1"/>
          <p:nvPr/>
        </p:nvSpPr>
        <p:spPr>
          <a:xfrm>
            <a:off x="621200" y="-89425"/>
            <a:ext cx="58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485px</a:t>
            </a:r>
            <a:endParaRPr sz="1000"/>
          </a:p>
        </p:txBody>
      </p:sp>
      <p:sp>
        <p:nvSpPr>
          <p:cNvPr id="61" name="Google Shape;61;p13"/>
          <p:cNvSpPr txBox="1"/>
          <p:nvPr/>
        </p:nvSpPr>
        <p:spPr>
          <a:xfrm>
            <a:off x="2921675" y="-76200"/>
            <a:ext cx="58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880</a:t>
            </a:r>
            <a:r>
              <a:rPr lang="en" sz="1000"/>
              <a:t>px</a:t>
            </a:r>
            <a:endParaRPr sz="1000"/>
          </a:p>
        </p:txBody>
      </p:sp>
      <p:sp>
        <p:nvSpPr>
          <p:cNvPr id="62" name="Google Shape;62;p13"/>
          <p:cNvSpPr txBox="1"/>
          <p:nvPr/>
        </p:nvSpPr>
        <p:spPr>
          <a:xfrm>
            <a:off x="6654500" y="-89425"/>
            <a:ext cx="869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1300</a:t>
            </a:r>
            <a:r>
              <a:rPr lang="en" sz="1000"/>
              <a:t>px</a:t>
            </a:r>
            <a:endParaRPr sz="1000"/>
          </a:p>
        </p:txBody>
      </p:sp>
      <p:sp>
        <p:nvSpPr>
          <p:cNvPr id="63" name="Google Shape;63;p13"/>
          <p:cNvSpPr txBox="1"/>
          <p:nvPr/>
        </p:nvSpPr>
        <p:spPr>
          <a:xfrm>
            <a:off x="40025" y="685100"/>
            <a:ext cx="657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 </a:t>
            </a:r>
            <a:r>
              <a:rPr lang="en" sz="1000"/>
              <a:t>column</a:t>
            </a:r>
            <a:r>
              <a:rPr lang="en" sz="1000"/>
              <a:t> layout</a:t>
            </a:r>
            <a:endParaRPr sz="1000"/>
          </a:p>
        </p:txBody>
      </p:sp>
      <p:sp>
        <p:nvSpPr>
          <p:cNvPr id="64" name="Google Shape;64;p13"/>
          <p:cNvSpPr txBox="1"/>
          <p:nvPr/>
        </p:nvSpPr>
        <p:spPr>
          <a:xfrm>
            <a:off x="1705275" y="685100"/>
            <a:ext cx="657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2</a:t>
            </a:r>
            <a:r>
              <a:rPr lang="en" sz="1000"/>
              <a:t> column layout</a:t>
            </a:r>
            <a:endParaRPr sz="1000"/>
          </a:p>
        </p:txBody>
      </p:sp>
      <p:sp>
        <p:nvSpPr>
          <p:cNvPr id="65" name="Google Shape;65;p13"/>
          <p:cNvSpPr txBox="1"/>
          <p:nvPr/>
        </p:nvSpPr>
        <p:spPr>
          <a:xfrm>
            <a:off x="4679000" y="685100"/>
            <a:ext cx="657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</a:t>
            </a:r>
            <a:r>
              <a:rPr lang="en" sz="1000"/>
              <a:t> column layout</a:t>
            </a:r>
            <a:endParaRPr sz="1000"/>
          </a:p>
        </p:txBody>
      </p:sp>
      <p:cxnSp>
        <p:nvCxnSpPr>
          <p:cNvPr id="66" name="Google Shape;66;p13"/>
          <p:cNvCxnSpPr>
            <a:stCxn id="67" idx="3"/>
          </p:cNvCxnSpPr>
          <p:nvPr/>
        </p:nvCxnSpPr>
        <p:spPr>
          <a:xfrm flipH="1" rot="10800000">
            <a:off x="2391525" y="470400"/>
            <a:ext cx="5182800" cy="38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67" name="Google Shape;67;p13"/>
          <p:cNvSpPr txBox="1"/>
          <p:nvPr/>
        </p:nvSpPr>
        <p:spPr>
          <a:xfrm>
            <a:off x="1298625" y="262500"/>
            <a:ext cx="109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Content justified center</a:t>
            </a:r>
            <a:endParaRPr sz="1000"/>
          </a:p>
        </p:txBody>
      </p:sp>
      <p:sp>
        <p:nvSpPr>
          <p:cNvPr id="68" name="Google Shape;68;p13"/>
          <p:cNvSpPr txBox="1"/>
          <p:nvPr/>
        </p:nvSpPr>
        <p:spPr>
          <a:xfrm>
            <a:off x="4286300" y="228600"/>
            <a:ext cx="109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Content justified right</a:t>
            </a: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Palette</a:t>
            </a:r>
            <a:endParaRPr/>
          </a:p>
        </p:txBody>
      </p:sp>
      <p:sp>
        <p:nvSpPr>
          <p:cNvPr id="74" name="Google Shape;74;p14"/>
          <p:cNvSpPr/>
          <p:nvPr/>
        </p:nvSpPr>
        <p:spPr>
          <a:xfrm>
            <a:off x="455750" y="1526400"/>
            <a:ext cx="1519200" cy="1519200"/>
          </a:xfrm>
          <a:prstGeom prst="rect">
            <a:avLst/>
          </a:prstGeom>
          <a:solidFill>
            <a:srgbClr val="007D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4"/>
          <p:cNvSpPr txBox="1"/>
          <p:nvPr/>
        </p:nvSpPr>
        <p:spPr>
          <a:xfrm>
            <a:off x="477450" y="3139625"/>
            <a:ext cx="14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</a:t>
            </a:r>
            <a:r>
              <a:rPr lang="en"/>
              <a:t>007d7b</a:t>
            </a: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2445625" y="1526400"/>
            <a:ext cx="1519200" cy="1519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 txBox="1"/>
          <p:nvPr/>
        </p:nvSpPr>
        <p:spPr>
          <a:xfrm>
            <a:off x="2467325" y="3139625"/>
            <a:ext cx="14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#000000</a:t>
            </a:r>
            <a:endParaRPr/>
          </a:p>
        </p:txBody>
      </p:sp>
      <p:sp>
        <p:nvSpPr>
          <p:cNvPr id="78" name="Google Shape;78;p14"/>
          <p:cNvSpPr/>
          <p:nvPr/>
        </p:nvSpPr>
        <p:spPr>
          <a:xfrm>
            <a:off x="4572000" y="1526400"/>
            <a:ext cx="1519200" cy="15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"/>
          <p:cNvSpPr txBox="1"/>
          <p:nvPr/>
        </p:nvSpPr>
        <p:spPr>
          <a:xfrm>
            <a:off x="4593700" y="3139625"/>
            <a:ext cx="14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#ffffff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Typography</a:t>
            </a:r>
            <a:endParaRPr/>
          </a:p>
        </p:txBody>
      </p:sp>
      <p:sp>
        <p:nvSpPr>
          <p:cNvPr id="85" name="Google Shape;85;p15"/>
          <p:cNvSpPr txBox="1"/>
          <p:nvPr/>
        </p:nvSpPr>
        <p:spPr>
          <a:xfrm>
            <a:off x="470225" y="1171925"/>
            <a:ext cx="615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font-family: Arial, Helvetica, sans-serif;</a:t>
            </a:r>
            <a:endParaRPr/>
          </a:p>
        </p:txBody>
      </p:sp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24525"/>
            <a:ext cx="5734261" cy="3266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 Sizes</a:t>
            </a:r>
            <a:endParaRPr/>
          </a:p>
        </p:txBody>
      </p:sp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 {font-size: 1.25em;}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figcaption, label, input, small {font-size: 1em;}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nav a {font-size: 1.5em;}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h1 {font-size: 3em;}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h2 {font-size: 2em;}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